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presProps.xml" ContentType="application/vnd.openxmlformats-officedocument.presentationml.presProps+xml"/>
  <Override PartName="/ppt/media/image1.jpeg" ContentType="image/jpeg"/>
  <Override PartName="/ppt/media/image2.png" ContentType="image/png"/>
  <Override PartName="/ppt/media/image4.jpeg" ContentType="image/jpeg"/>
  <Override PartName="/ppt/media/image3.jpeg" ContentType="image/jpeg"/>
  <Override PartName="/ppt/media/image5.png" ContentType="image/pn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png" ContentType="image/pn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0080625" cy="567055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EE2516D-421D-4006-AFDF-C73A4ADAF0D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F07540D-E720-4B79-AC33-D5130FB673E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99B95F0-FC5B-4E8C-B917-B63573F3E75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B852504-A0C0-4EF1-9293-27D9854A137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60A26EA-D9E6-459C-9A1B-A87833E393C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75758FD-257E-4ACE-B388-1CB5F02A96A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511E139-7742-45CE-BC4A-D0D01924849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4646EB3-0951-474F-9F3A-76CC5BD9278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14335FE-3933-4820-B34E-52830A11800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A7984C4-D7E9-4574-B259-0AFCDBC52DA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EE481A5-6882-447F-910A-F7431B1878B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8BBC6A8-34C3-4C06-9098-FB362D2ACB1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994E1AF4-6DF4-41E1-811E-6332D775A881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hyperlink" Target="https://www.reddit.com/r/StableDiffusion/comments/wyduk1/show_rstablediffusion_integrating_sd_in_photoshop/" TargetMode="External"/><Relationship Id="rId2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jpeg"/><Relationship Id="rId3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2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jpeg"/><Relationship Id="rId3" Type="http://schemas.openxmlformats.org/officeDocument/2006/relationships/slideLayout" Target="../slideLayouts/slideLayout2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hyperlink" Target="https://huggingface.co/" TargetMode="External"/><Relationship Id="rId2" Type="http://schemas.openxmlformats.org/officeDocument/2006/relationships/hyperlink" Target="https://huggingface.co/spaces/lmsys/chatbot-arena-leaderboard" TargetMode="External"/><Relationship Id="rId3" Type="http://schemas.openxmlformats.org/officeDocument/2006/relationships/hyperlink" Target="https://github.com/mikeboensel/AI_Course/tree/main/slides/lecture2_genAI_intro/notebooks" TargetMode="External"/><Relationship Id="rId4" Type="http://schemas.openxmlformats.org/officeDocument/2006/relationships/hyperlink" Target="https://github.com/AUTOMATIC1111/stable-diffusion-webui" TargetMode="External"/><Relationship Id="rId5" Type="http://schemas.openxmlformats.org/officeDocument/2006/relationships/hyperlink" Target="https://github.com/open-webui/open-webui" TargetMode="External"/><Relationship Id="rId6" Type="http://schemas.openxmlformats.org/officeDocument/2006/relationships/slideLayout" Target="../slideLayouts/slideLayout2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2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hyperlink" Target="https://www.reddit.com/r/StableDiffusion/comments/172lcxm/ai_revolution/" TargetMode="External"/><Relationship Id="rId3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jpeg"/><Relationship Id="rId3" Type="http://schemas.openxmlformats.org/officeDocument/2006/relationships/image" Target="../media/image11.jpeg"/><Relationship Id="rId4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hyperlink" Target="https://www.midjourney.com/showcase" TargetMode="External"/><Relationship Id="rId2" Type="http://schemas.openxmlformats.org/officeDocument/2006/relationships/hyperlink" Target="https://supagruen.github.io/StableDiffusion-CheatSheet/" TargetMode="External"/><Relationship Id="rId3" Type="http://schemas.openxmlformats.org/officeDocument/2006/relationships/hyperlink" Target="https://shellypalmer.com/midjourney-reference-art/" TargetMode="External"/><Relationship Id="rId4" Type="http://schemas.openxmlformats.org/officeDocument/2006/relationships/image" Target="../media/image12.jpeg"/><Relationship Id="rId5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50938a"/>
            </a:gs>
            <a:gs pos="100000">
              <a:srgbClr val="5983b0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2286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Who Am I?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5211000" cy="3245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SW Dev at Lincoln Labs</a:t>
            </a:r>
            <a:endParaRPr b="0" lang="en-US" sz="3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Views expressed not endorsed by employer</a:t>
            </a:r>
            <a:endParaRPr b="0" lang="en-US" sz="3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8001000" y="2057400"/>
            <a:ext cx="2026080" cy="2057400"/>
          </a:xfrm>
          <a:prstGeom prst="rect">
            <a:avLst/>
          </a:prstGeom>
          <a:ln w="0">
            <a:noFill/>
          </a:ln>
        </p:spPr>
      </p:pic>
      <p:pic>
        <p:nvPicPr>
          <p:cNvPr id="44" name="" descr=""/>
          <p:cNvPicPr/>
          <p:nvPr/>
        </p:nvPicPr>
        <p:blipFill>
          <a:blip r:embed="rId2"/>
          <a:stretch/>
        </p:blipFill>
        <p:spPr>
          <a:xfrm>
            <a:off x="5715000" y="2057400"/>
            <a:ext cx="2057400" cy="2057400"/>
          </a:xfrm>
          <a:prstGeom prst="rect">
            <a:avLst/>
          </a:prstGeom>
          <a:ln w="0">
            <a:noFill/>
          </a:ln>
        </p:spPr>
      </p:pic>
      <p:sp>
        <p:nvSpPr>
          <p:cNvPr id="45" name=""/>
          <p:cNvSpPr txBox="1"/>
          <p:nvPr/>
        </p:nvSpPr>
        <p:spPr>
          <a:xfrm>
            <a:off x="6172200" y="4225680"/>
            <a:ext cx="104184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LinkedIn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50938a"/>
            </a:gs>
            <a:gs pos="100000">
              <a:srgbClr val="5983b0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16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Much better in a skilled artist’s hands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5" name=""/>
          <p:cNvSpPr txBox="1"/>
          <p:nvPr/>
        </p:nvSpPr>
        <p:spPr>
          <a:xfrm>
            <a:off x="4002480" y="2396880"/>
            <a:ext cx="23983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  <a:hlinkClick r:id="rId1"/>
              </a:rPr>
              <a:t>Photoshop integration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50938a"/>
            </a:gs>
            <a:gs pos="100000">
              <a:srgbClr val="5983b0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General Text fun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5486400" y="1117800"/>
            <a:ext cx="4095000" cy="4552200"/>
          </a:xfrm>
          <a:prstGeom prst="rect">
            <a:avLst/>
          </a:prstGeom>
          <a:ln w="0">
            <a:noFill/>
          </a:ln>
        </p:spPr>
      </p:pic>
      <p:sp>
        <p:nvSpPr>
          <p:cNvPr id="78" name=""/>
          <p:cNvSpPr txBox="1"/>
          <p:nvPr/>
        </p:nvSpPr>
        <p:spPr>
          <a:xfrm>
            <a:off x="1143000" y="2743200"/>
            <a:ext cx="33919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Its very good at creative writing.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50938a"/>
            </a:gs>
            <a:gs pos="100000">
              <a:srgbClr val="5983b0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Explain this concept...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80" name="" descr=""/>
          <p:cNvPicPr/>
          <p:nvPr/>
        </p:nvPicPr>
        <p:blipFill>
          <a:blip r:embed="rId1"/>
          <a:stretch/>
        </p:blipFill>
        <p:spPr>
          <a:xfrm>
            <a:off x="893160" y="1069560"/>
            <a:ext cx="8708040" cy="4645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50938a"/>
            </a:gs>
            <a:gs pos="100000">
              <a:srgbClr val="5983b0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Parrots and Hallucinations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2" name=""/>
          <p:cNvSpPr txBox="1"/>
          <p:nvPr/>
        </p:nvSpPr>
        <p:spPr>
          <a:xfrm>
            <a:off x="457200" y="1172520"/>
            <a:ext cx="7772400" cy="1828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View it like any other source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- Have to establish a track record with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- Should be very cautious if you know nothing about a given subject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- Incorporate other sources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- Consider the potential harms if wrong and act accordingly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83" name="" descr=""/>
          <p:cNvPicPr/>
          <p:nvPr/>
        </p:nvPicPr>
        <p:blipFill>
          <a:blip r:embed="rId1"/>
          <a:stretch/>
        </p:blipFill>
        <p:spPr>
          <a:xfrm>
            <a:off x="457200" y="2743200"/>
            <a:ext cx="5005440" cy="2805120"/>
          </a:xfrm>
          <a:prstGeom prst="rect">
            <a:avLst/>
          </a:prstGeom>
          <a:ln w="0">
            <a:noFill/>
          </a:ln>
        </p:spPr>
      </p:pic>
      <p:pic>
        <p:nvPicPr>
          <p:cNvPr id="84" name="" descr=""/>
          <p:cNvPicPr/>
          <p:nvPr/>
        </p:nvPicPr>
        <p:blipFill>
          <a:blip r:embed="rId2"/>
          <a:stretch/>
        </p:blipFill>
        <p:spPr>
          <a:xfrm>
            <a:off x="6144120" y="2743200"/>
            <a:ext cx="2771280" cy="2639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50938a"/>
            </a:gs>
            <a:gs pos="100000">
              <a:srgbClr val="5983b0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Code generation/comprehension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457200" y="1143000"/>
            <a:ext cx="3598200" cy="4520880"/>
          </a:xfrm>
          <a:prstGeom prst="rect">
            <a:avLst/>
          </a:prstGeom>
          <a:ln w="0">
            <a:noFill/>
          </a:ln>
        </p:spPr>
      </p:pic>
      <p:pic>
        <p:nvPicPr>
          <p:cNvPr id="87" name="" descr=""/>
          <p:cNvPicPr/>
          <p:nvPr/>
        </p:nvPicPr>
        <p:blipFill>
          <a:blip r:embed="rId2"/>
          <a:stretch/>
        </p:blipFill>
        <p:spPr>
          <a:xfrm>
            <a:off x="4343400" y="1143000"/>
            <a:ext cx="5301720" cy="3862440"/>
          </a:xfrm>
          <a:prstGeom prst="rect">
            <a:avLst/>
          </a:prstGeom>
          <a:ln w="0">
            <a:noFill/>
          </a:ln>
        </p:spPr>
      </p:pic>
      <p:sp>
        <p:nvSpPr>
          <p:cNvPr id="88" name=""/>
          <p:cNvSpPr txBox="1"/>
          <p:nvPr/>
        </p:nvSpPr>
        <p:spPr>
          <a:xfrm>
            <a:off x="4572000" y="5257800"/>
            <a:ext cx="422712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Stay tuned for the Google Colab section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50938a"/>
            </a:gs>
            <a:gs pos="100000">
              <a:srgbClr val="5983b0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Chemistry… IDK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2057400" y="1172520"/>
            <a:ext cx="6400800" cy="4343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50938a"/>
            </a:gs>
            <a:gs pos="100000">
              <a:srgbClr val="5983b0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29560" y="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Incremental Explanations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1479960" y="906840"/>
            <a:ext cx="7206840" cy="4763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50938a"/>
            </a:gs>
            <a:gs pos="100000">
              <a:srgbClr val="5983b0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"/>
          <p:cNvSpPr txBox="1"/>
          <p:nvPr/>
        </p:nvSpPr>
        <p:spPr>
          <a:xfrm>
            <a:off x="5486400" y="4911480"/>
            <a:ext cx="407736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A reason you might want to self-host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5504400" y="70200"/>
            <a:ext cx="4501800" cy="4501800"/>
          </a:xfrm>
          <a:prstGeom prst="rect">
            <a:avLst/>
          </a:prstGeom>
          <a:ln w="0">
            <a:noFill/>
          </a:ln>
        </p:spPr>
      </p:pic>
      <p:pic>
        <p:nvPicPr>
          <p:cNvPr id="95" name="" descr=""/>
          <p:cNvPicPr/>
          <p:nvPr/>
        </p:nvPicPr>
        <p:blipFill>
          <a:blip r:embed="rId2"/>
          <a:stretch/>
        </p:blipFill>
        <p:spPr>
          <a:xfrm>
            <a:off x="280800" y="45360"/>
            <a:ext cx="4748400" cy="5441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>
                <p:childTnLst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50938a"/>
            </a:gs>
            <a:gs pos="100000">
              <a:srgbClr val="5983b0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Hosting your own Models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7" name=""/>
          <p:cNvSpPr txBox="1"/>
          <p:nvPr/>
        </p:nvSpPr>
        <p:spPr>
          <a:xfrm>
            <a:off x="457200" y="1503360"/>
            <a:ext cx="8686800" cy="2154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  <a:hlinkClick r:id="rId1"/>
              </a:rPr>
              <a:t>Huggingfaces (a Model Repository)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  <a:hlinkClick r:id="rId2"/>
              </a:rPr>
              <a:t>How can we find good models?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  <a:hlinkClick r:id="rId3"/>
              </a:rPr>
              <a:t>Python Notebooks demonstrating usage (raw code)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Custom frontends: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  <a:hlinkClick r:id="rId4"/>
              </a:rPr>
              <a:t>Automatic1111 (images)</a:t>
            </a:r>
            <a:endParaRPr b="0" lang="en-US" sz="1800" spc="-1" strike="noStrike"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  <a:hlinkClick r:id="rId5"/>
              </a:rPr>
              <a:t>Open-webui (Text)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50938a"/>
            </a:gs>
            <a:gs pos="100000">
              <a:srgbClr val="5983b0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Go explore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1828800" y="975960"/>
            <a:ext cx="6858000" cy="4694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50938a"/>
            </a:gs>
            <a:gs pos="100000">
              <a:srgbClr val="5983b0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Talk Goals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354600" y="941400"/>
            <a:ext cx="9325800" cy="5013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can be done?</a:t>
            </a:r>
            <a:endParaRPr b="0" lang="en-US" sz="3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  </a:t>
            </a:r>
            <a:r>
              <a:rPr b="0" lang="en-US" sz="3200" spc="-1" strike="noStrike">
                <a:latin typeface="Arial"/>
              </a:rPr>
              <a:t>- Exploring useful things, getting broad exposure</a:t>
            </a:r>
            <a:endParaRPr b="0" lang="en-US" sz="3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Getting people started (or doing more)</a:t>
            </a:r>
            <a:endParaRPr b="0" lang="en-US" sz="3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Light on:</a:t>
            </a:r>
            <a:endParaRPr b="0" lang="en-US" sz="3200" spc="-1" strike="noStrike"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Theory</a:t>
            </a:r>
            <a:endParaRPr b="0" lang="en-US" sz="3200" spc="-1" strike="noStrike">
              <a:latin typeface="Arial"/>
            </a:endParaRPr>
          </a:p>
          <a:p>
            <a:pPr lvl="1" marL="43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Moral issues present </a:t>
            </a:r>
            <a:endParaRPr b="0" lang="en-US" sz="3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5943600" y="3245400"/>
            <a:ext cx="3429000" cy="2026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50938a"/>
            </a:gs>
            <a:gs pos="100000">
              <a:srgbClr val="5983b0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It’s a magical world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 rot="4200">
            <a:off x="1374120" y="917640"/>
            <a:ext cx="7542360" cy="4747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50938a"/>
            </a:gs>
            <a:gs pos="100000">
              <a:srgbClr val="5983b0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Questions?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3429000" y="1305720"/>
            <a:ext cx="6172200" cy="4183200"/>
          </a:xfrm>
          <a:prstGeom prst="rect">
            <a:avLst/>
          </a:prstGeom>
          <a:ln w="0">
            <a:noFill/>
          </a:ln>
        </p:spPr>
      </p:pic>
      <p:sp>
        <p:nvSpPr>
          <p:cNvPr id="104" name=""/>
          <p:cNvSpPr txBox="1"/>
          <p:nvPr/>
        </p:nvSpPr>
        <p:spPr>
          <a:xfrm>
            <a:off x="816120" y="2854080"/>
            <a:ext cx="169848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  <a:hlinkClick r:id="rId2"/>
              </a:rPr>
              <a:t>A Modern Take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50938a"/>
            </a:gs>
            <a:gs pos="100000">
              <a:srgbClr val="5983b0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Show of hands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275400" y="1126080"/>
            <a:ext cx="6582600" cy="36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Who’s using Generative AI?</a:t>
            </a:r>
            <a:endParaRPr b="0" lang="en-US" sz="3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ChatGPT?</a:t>
            </a:r>
            <a:endParaRPr b="0" lang="en-US" sz="3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Gemini?</a:t>
            </a:r>
            <a:endParaRPr b="0" lang="en-US" sz="3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Copilot?</a:t>
            </a:r>
            <a:endParaRPr b="0" lang="en-US" sz="3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n-US" sz="3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Playing with custom/open Models?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6274080" y="1638720"/>
            <a:ext cx="3555720" cy="2247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50938a"/>
            </a:gs>
            <a:gs pos="100000">
              <a:srgbClr val="5983b0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-107064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3600" spc="-1" strike="noStrike">
                <a:latin typeface="Arial"/>
              </a:rPr>
              <a:t>Going to see lots of ChatGPT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399600" y="1371600"/>
            <a:ext cx="9325800" cy="396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Not an endorsement, certainly not the only way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Pluses: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  </a:t>
            </a:r>
            <a:r>
              <a:rPr b="0" lang="en-US" sz="2800" spc="-1" strike="noStrike">
                <a:latin typeface="Arial"/>
              </a:rPr>
              <a:t>+ Beginner friendly (free tier gives you most of what you will see, no HW required)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  </a:t>
            </a:r>
            <a:r>
              <a:rPr b="0" lang="en-US" sz="2800" spc="-1" strike="noStrike">
                <a:latin typeface="Arial"/>
              </a:rPr>
              <a:t>+ Multi-modal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  </a:t>
            </a:r>
            <a:r>
              <a:rPr b="0" lang="en-US" sz="2800" spc="-1" strike="noStrike">
                <a:latin typeface="Arial"/>
              </a:rPr>
              <a:t>+ Quick way to demo things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  </a:t>
            </a:r>
            <a:r>
              <a:rPr b="0" lang="en-US" sz="2800" spc="-1" strike="noStrike">
                <a:latin typeface="Arial"/>
              </a:rPr>
              <a:t>+ Very good Models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Minuses: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  </a:t>
            </a:r>
            <a:r>
              <a:rPr b="0" lang="en-US" sz="2800" spc="-1" strike="noStrike">
                <a:latin typeface="Arial"/>
              </a:rPr>
              <a:t>- Lacking in dials/knobs, but good defaults</a:t>
            </a:r>
            <a:endParaRPr b="0" lang="en-US" sz="2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  </a:t>
            </a:r>
            <a:r>
              <a:rPr b="0" lang="en-US" sz="2800" spc="-1" strike="noStrike">
                <a:latin typeface="Arial"/>
              </a:rPr>
              <a:t>- Subject to arbitrary policies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7086600" y="400320"/>
            <a:ext cx="2742840" cy="74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50938a"/>
            </a:gs>
            <a:gs pos="100000">
              <a:srgbClr val="5983b0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The theme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6" name=""/>
          <p:cNvSpPr txBox="1"/>
          <p:nvPr/>
        </p:nvSpPr>
        <p:spPr>
          <a:xfrm>
            <a:off x="685800" y="1828800"/>
            <a:ext cx="8229600" cy="3200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2400" spc="-1" strike="noStrike">
                <a:latin typeface="Arial"/>
              </a:rPr>
              <a:t>Just give it a shot. </a:t>
            </a:r>
            <a:endParaRPr b="0" lang="en-US" sz="2400" spc="-1" strike="noStrike">
              <a:latin typeface="Arial"/>
            </a:endParaRPr>
          </a:p>
          <a:p>
            <a:r>
              <a:rPr b="0" lang="en-US" sz="2400" spc="-1" strike="noStrike">
                <a:latin typeface="Arial"/>
              </a:rPr>
              <a:t>Might work great. </a:t>
            </a:r>
            <a:endParaRPr b="0" lang="en-US" sz="2400" spc="-1" strike="noStrike">
              <a:latin typeface="Arial"/>
            </a:endParaRPr>
          </a:p>
          <a:p>
            <a:r>
              <a:rPr b="0" lang="en-US" sz="2400" spc="-1" strike="noStrike">
                <a:latin typeface="Arial"/>
              </a:rPr>
              <a:t>Might be terrible. </a:t>
            </a:r>
            <a:endParaRPr b="0" lang="en-US" sz="2400" spc="-1" strike="noStrike">
              <a:latin typeface="Arial"/>
            </a:endParaRPr>
          </a:p>
          <a:p>
            <a:r>
              <a:rPr b="0" lang="en-US" sz="2400" spc="-1" strike="noStrike">
                <a:latin typeface="Arial"/>
              </a:rPr>
              <a:t>Might find it transforms the way you work.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50938a"/>
            </a:gs>
            <a:gs pos="100000">
              <a:srgbClr val="5983b0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Image Generation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228600" y="1371600"/>
            <a:ext cx="4800600" cy="3547800"/>
          </a:xfrm>
          <a:prstGeom prst="rect">
            <a:avLst/>
          </a:prstGeom>
          <a:ln w="0">
            <a:noFill/>
          </a:ln>
        </p:spPr>
      </p:pic>
      <p:pic>
        <p:nvPicPr>
          <p:cNvPr id="59" name="" descr=""/>
          <p:cNvPicPr/>
          <p:nvPr/>
        </p:nvPicPr>
        <p:blipFill>
          <a:blip r:embed="rId2"/>
          <a:stretch/>
        </p:blipFill>
        <p:spPr>
          <a:xfrm>
            <a:off x="5486400" y="1172520"/>
            <a:ext cx="4355280" cy="3904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50938a"/>
            </a:gs>
            <a:gs pos="100000">
              <a:srgbClr val="5983b0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Image Generation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2743200" y="1143000"/>
            <a:ext cx="5783400" cy="5257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50938a"/>
            </a:gs>
            <a:gs pos="100000">
              <a:srgbClr val="5983b0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85800" y="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Image Remixing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1087920" y="1210320"/>
            <a:ext cx="2920680" cy="2920680"/>
          </a:xfrm>
          <a:prstGeom prst="rect">
            <a:avLst/>
          </a:prstGeom>
          <a:ln w="0">
            <a:noFill/>
          </a:ln>
        </p:spPr>
      </p:pic>
      <p:sp>
        <p:nvSpPr>
          <p:cNvPr id="64" name=""/>
          <p:cNvSpPr txBox="1"/>
          <p:nvPr/>
        </p:nvSpPr>
        <p:spPr>
          <a:xfrm>
            <a:off x="685800" y="5029200"/>
            <a:ext cx="445716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Some fidelity missing, not a ton of options,</a:t>
            </a:r>
            <a:endParaRPr b="0" lang="en-US" sz="1800" spc="-1" strike="noStrike">
              <a:latin typeface="Arial"/>
            </a:endParaRPr>
          </a:p>
          <a:p>
            <a:r>
              <a:rPr b="0" lang="en-US" sz="1800" spc="-1" strike="noStrike">
                <a:latin typeface="Arial"/>
              </a:rPr>
              <a:t>but not bad!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65" name=""/>
          <p:cNvGrpSpPr/>
          <p:nvPr/>
        </p:nvGrpSpPr>
        <p:grpSpPr>
          <a:xfrm>
            <a:off x="5604120" y="914400"/>
            <a:ext cx="4225680" cy="4237920"/>
            <a:chOff x="5604120" y="914400"/>
            <a:chExt cx="4225680" cy="4237920"/>
          </a:xfrm>
        </p:grpSpPr>
        <p:pic>
          <p:nvPicPr>
            <p:cNvPr id="66" name="" descr=""/>
            <p:cNvPicPr/>
            <p:nvPr/>
          </p:nvPicPr>
          <p:blipFill>
            <a:blip r:embed="rId2"/>
            <a:stretch/>
          </p:blipFill>
          <p:spPr>
            <a:xfrm>
              <a:off x="5604120" y="1377000"/>
              <a:ext cx="4225680" cy="377532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7" name=""/>
            <p:cNvSpPr txBox="1"/>
            <p:nvPr/>
          </p:nvSpPr>
          <p:spPr>
            <a:xfrm>
              <a:off x="6618240" y="914400"/>
              <a:ext cx="2285280" cy="346320"/>
            </a:xfrm>
            <a:prstGeom prst="rect">
              <a:avLst/>
            </a:prstGeom>
            <a:noFill/>
            <a:ln w="0">
              <a:noFill/>
            </a:ln>
          </p:spPr>
          <p:txBody>
            <a:bodyPr lIns="90000" rIns="90000" tIns="45000" bIns="45000" anchor="t">
              <a:noAutofit/>
            </a:bodyPr>
            <a:p>
              <a:r>
                <a:rPr b="0" lang="en-US" sz="1800" spc="-1" strike="noStrike">
                  <a:latin typeface="Arial"/>
                </a:rPr>
                <a:t>Anime style, please?</a:t>
              </a:r>
              <a:endParaRPr b="0" lang="en-US" sz="1800" spc="-1" strike="noStrike">
                <a:latin typeface="Arial"/>
              </a:endParaRPr>
            </a:p>
          </p:txBody>
        </p:sp>
      </p:grpSp>
      <p:grpSp>
        <p:nvGrpSpPr>
          <p:cNvPr id="68" name=""/>
          <p:cNvGrpSpPr/>
          <p:nvPr/>
        </p:nvGrpSpPr>
        <p:grpSpPr>
          <a:xfrm>
            <a:off x="5606280" y="914400"/>
            <a:ext cx="4223520" cy="4232520"/>
            <a:chOff x="5606280" y="914400"/>
            <a:chExt cx="4223520" cy="4232520"/>
          </a:xfrm>
        </p:grpSpPr>
        <p:sp>
          <p:nvSpPr>
            <p:cNvPr id="69" name=""/>
            <p:cNvSpPr txBox="1"/>
            <p:nvPr/>
          </p:nvSpPr>
          <p:spPr>
            <a:xfrm>
              <a:off x="6864120" y="914400"/>
              <a:ext cx="1460880" cy="346320"/>
            </a:xfrm>
            <a:prstGeom prst="rect">
              <a:avLst/>
            </a:prstGeom>
            <a:noFill/>
            <a:ln w="0">
              <a:noFill/>
            </a:ln>
          </p:spPr>
          <p:txBody>
            <a:bodyPr lIns="90000" rIns="90000" tIns="45000" bIns="45000" anchor="t">
              <a:noAutofit/>
            </a:bodyPr>
            <a:p>
              <a:r>
                <a:rPr b="0" lang="en-US" sz="1800" spc="-1" strike="noStrike">
                  <a:latin typeface="Arial"/>
                </a:rPr>
                <a:t>Steampunk?</a:t>
              </a:r>
              <a:endParaRPr b="0" lang="en-US" sz="1800" spc="-1" strike="noStrike">
                <a:latin typeface="Arial"/>
              </a:endParaRPr>
            </a:p>
          </p:txBody>
        </p:sp>
        <p:pic>
          <p:nvPicPr>
            <p:cNvPr id="70" name="" descr=""/>
            <p:cNvPicPr/>
            <p:nvPr/>
          </p:nvPicPr>
          <p:blipFill>
            <a:blip r:embed="rId3"/>
            <a:stretch/>
          </p:blipFill>
          <p:spPr>
            <a:xfrm>
              <a:off x="5606280" y="1371600"/>
              <a:ext cx="4223520" cy="377532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50938a"/>
            </a:gs>
            <a:gs pos="100000">
              <a:srgbClr val="5983b0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Finding inspiration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2" name=""/>
          <p:cNvSpPr txBox="1"/>
          <p:nvPr/>
        </p:nvSpPr>
        <p:spPr>
          <a:xfrm>
            <a:off x="915120" y="1172520"/>
            <a:ext cx="2297160" cy="858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  <a:hlinkClick r:id="rId1"/>
              </a:rPr>
              <a:t>Midjourney Gallery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  <a:hlinkClick r:id="rId2"/>
              </a:rPr>
              <a:t>Artist Cheatsheets</a:t>
            </a:r>
            <a:endParaRPr b="0" lang="en-US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  <a:hlinkClick r:id="rId3"/>
              </a:rPr>
              <a:t>Style Cheatsheets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4"/>
          <a:stretch/>
        </p:blipFill>
        <p:spPr>
          <a:xfrm>
            <a:off x="5715000" y="1198080"/>
            <a:ext cx="3200400" cy="4438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2244</TotalTime>
  <Application>LibreOffice/7.3.7.2$Windows_X86_64 LibreOffice_project/e114eadc50a9ff8d8c8a0567d6da8f454beeb84f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2024-06-09T09:52:57Z</dcterms:created>
  <dc:creator/>
  <dc:description/>
  <dc:language>en-US</dc:language>
  <cp:lastModifiedBy/>
  <dcterms:modified xsi:type="dcterms:W3CDTF">2024-06-11T11:35:00Z</dcterms:modified>
  <cp:revision>15</cp:revision>
  <dc:subject/>
  <dc:title/>
</cp:coreProperties>
</file>